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D9EB9-35B6-4A73-AE9C-CF6FB51E285C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Прямоугольник 70"/>
          <p:cNvSpPr/>
          <p:nvPr/>
        </p:nvSpPr>
        <p:spPr>
          <a:xfrm>
            <a:off x="4000496" y="3071810"/>
            <a:ext cx="57150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28728" y="285728"/>
            <a:ext cx="73581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Утверждаю </a:t>
            </a:r>
          </a:p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Директор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школы_________Г.Д.Фазлиева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Безопасное расположение остановки автобуса у ОУ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285720" y="1285860"/>
            <a:ext cx="6929486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1285852" y="1857364"/>
            <a:ext cx="5857916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-392941" y="3607595"/>
            <a:ext cx="335758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-964445" y="3679033"/>
            <a:ext cx="335758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750463" y="2250273"/>
            <a:ext cx="64294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108447" y="2249479"/>
            <a:ext cx="64294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C:\Users\Comp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286124"/>
            <a:ext cx="2938446" cy="2251399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2214546" y="2500306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__ __ __ __ __ __ _    \ __ __ __ __ __ __ __ __ </a:t>
            </a:r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 rot="10800000">
            <a:off x="2071670" y="5965049"/>
            <a:ext cx="4636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__ __ __ __ __ __ _    \ __ __ __ __ __ __ __ __ </a:t>
            </a:r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110072" y="2786058"/>
            <a:ext cx="461665" cy="350046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b="1" dirty="0" smtClean="0"/>
              <a:t>__ __ __ __ __ __ __ __ __ __ __ __</a:t>
            </a:r>
            <a:endParaRPr lang="ru-RU" b="1" dirty="0"/>
          </a:p>
        </p:txBody>
      </p:sp>
      <p:sp>
        <p:nvSpPr>
          <p:cNvPr id="34" name="TextBox 33"/>
          <p:cNvSpPr txBox="1"/>
          <p:nvPr/>
        </p:nvSpPr>
        <p:spPr>
          <a:xfrm flipH="1">
            <a:off x="6286512" y="2857496"/>
            <a:ext cx="738664" cy="328614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b="1" dirty="0" smtClean="0"/>
              <a:t>__ __ __ __ __ __ __ __ __ __ __ __</a:t>
            </a:r>
            <a:endParaRPr lang="ru-RU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643438" y="2214554"/>
            <a:ext cx="1785950" cy="5000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FFFF00"/>
                  </a:solidFill>
                </a:ln>
              </a:rPr>
              <a:t>Безопасное расположение остановки автобуса</a:t>
            </a:r>
            <a:endParaRPr lang="ru-RU" sz="1200" dirty="0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36" name="Стрелка вправо 35"/>
          <p:cNvSpPr/>
          <p:nvPr/>
        </p:nvSpPr>
        <p:spPr>
          <a:xfrm>
            <a:off x="428596" y="1643050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1714480" y="1643050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4143372" y="1643050"/>
            <a:ext cx="78581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3000364" y="1643050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5643570" y="1643050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49"/>
          <p:cNvSpPr/>
          <p:nvPr/>
        </p:nvSpPr>
        <p:spPr>
          <a:xfrm rot="5400000">
            <a:off x="4929190" y="1928802"/>
            <a:ext cx="357190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право 50"/>
          <p:cNvSpPr/>
          <p:nvPr/>
        </p:nvSpPr>
        <p:spPr>
          <a:xfrm rot="16200000">
            <a:off x="5219425" y="1934293"/>
            <a:ext cx="357190" cy="62471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право 52"/>
          <p:cNvSpPr/>
          <p:nvPr/>
        </p:nvSpPr>
        <p:spPr>
          <a:xfrm rot="10800000">
            <a:off x="5643570" y="1428736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право 53"/>
          <p:cNvSpPr/>
          <p:nvPr/>
        </p:nvSpPr>
        <p:spPr>
          <a:xfrm rot="10800000">
            <a:off x="4214810" y="1428736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право 55"/>
          <p:cNvSpPr/>
          <p:nvPr/>
        </p:nvSpPr>
        <p:spPr>
          <a:xfrm rot="10800000">
            <a:off x="2786050" y="1428736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/>
          <p:nvPr/>
        </p:nvSpPr>
        <p:spPr>
          <a:xfrm rot="10800000">
            <a:off x="1571604" y="1428736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право 57"/>
          <p:cNvSpPr/>
          <p:nvPr/>
        </p:nvSpPr>
        <p:spPr>
          <a:xfrm rot="10800000">
            <a:off x="357158" y="1428736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2843808" y="3429000"/>
            <a:ext cx="2880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МБОУ «Александровская ООШ им.Героя Советского Союза А.А.Казакова»</a:t>
            </a:r>
            <a:endParaRPr lang="ru-RU" sz="1400" b="1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6929454" y="3500438"/>
            <a:ext cx="1928826" cy="1785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Стрелка вправо 64"/>
          <p:cNvSpPr/>
          <p:nvPr/>
        </p:nvSpPr>
        <p:spPr>
          <a:xfrm rot="10800000">
            <a:off x="7072330" y="3740470"/>
            <a:ext cx="500066" cy="45719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трелка вправо 65"/>
          <p:cNvSpPr/>
          <p:nvPr/>
        </p:nvSpPr>
        <p:spPr>
          <a:xfrm rot="10800000" flipH="1">
            <a:off x="7072330" y="3883346"/>
            <a:ext cx="490542" cy="45719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7500958" y="3643314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 пути следования автобуса</a:t>
            </a:r>
            <a:endParaRPr lang="ru-RU" sz="10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072330" y="4071942"/>
            <a:ext cx="500066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FFFF00"/>
                  </a:solidFill>
                </a:ln>
              </a:rPr>
              <a:t> </a:t>
            </a:r>
            <a:endParaRPr lang="ru-RU" sz="1200" dirty="0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572396" y="4071942"/>
            <a:ext cx="13573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Безопасное расположение остановки автобуса у школы</a:t>
            </a:r>
            <a:endParaRPr lang="ru-RU" sz="1050" dirty="0"/>
          </a:p>
        </p:txBody>
      </p:sp>
      <p:sp>
        <p:nvSpPr>
          <p:cNvPr id="70" name="TextBox 69"/>
          <p:cNvSpPr txBox="1"/>
          <p:nvPr/>
        </p:nvSpPr>
        <p:spPr>
          <a:xfrm flipH="1">
            <a:off x="4071933" y="3071810"/>
            <a:ext cx="5000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ВХОД</a:t>
            </a:r>
            <a:endParaRPr lang="ru-RU" sz="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85728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Утверждаю </a:t>
            </a:r>
          </a:p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Директор </a:t>
            </a:r>
            <a:r>
              <a:rPr lang="ru-RU" sz="1200" err="1" smtClean="0">
                <a:latin typeface="Times New Roman" pitchFamily="18" charset="0"/>
                <a:cs typeface="Times New Roman" pitchFamily="18" charset="0"/>
              </a:rPr>
              <a:t>школы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_____________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Г.Д.Фазлиева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Пути движения транспортных средств к месту разгрузки/ погрузки и рекомендованные пути передвижения детей по территории  ОУ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285720" y="1285860"/>
            <a:ext cx="6929486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1285852" y="1857364"/>
            <a:ext cx="5857916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-392941" y="3607595"/>
            <a:ext cx="335758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-964445" y="3679033"/>
            <a:ext cx="335758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750463" y="2250273"/>
            <a:ext cx="64294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108447" y="2249479"/>
            <a:ext cx="64294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C:\Users\Comp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286124"/>
            <a:ext cx="2938446" cy="2251399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2214546" y="2571744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__ __ __ __ __ __ _    \ __ __ __ __ __ __ __ __ </a:t>
            </a:r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 rot="10800000">
            <a:off x="2071670" y="5965049"/>
            <a:ext cx="4636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__ __ __ __ __ __ _    \ __ __ __ __ __ __ __ __ </a:t>
            </a:r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110072" y="2786058"/>
            <a:ext cx="461665" cy="350046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b="1" dirty="0" smtClean="0"/>
              <a:t>__ __ __ __ __ __ __ __ __ __ __ __</a:t>
            </a:r>
            <a:endParaRPr lang="ru-RU" b="1" dirty="0"/>
          </a:p>
        </p:txBody>
      </p:sp>
      <p:sp>
        <p:nvSpPr>
          <p:cNvPr id="34" name="TextBox 33"/>
          <p:cNvSpPr txBox="1"/>
          <p:nvPr/>
        </p:nvSpPr>
        <p:spPr>
          <a:xfrm flipH="1">
            <a:off x="6286512" y="2857496"/>
            <a:ext cx="738664" cy="328614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b="1" dirty="0" smtClean="0"/>
              <a:t>__ __ __ __ __ __ __ __ __ __ __ __</a:t>
            </a:r>
            <a:endParaRPr lang="ru-RU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643438" y="2214554"/>
            <a:ext cx="1785950" cy="5000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FFFF00"/>
                  </a:solidFill>
                </a:ln>
              </a:rPr>
              <a:t>Место разгрузки/погрузки</a:t>
            </a:r>
            <a:endParaRPr lang="ru-RU" sz="1200" dirty="0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36" name="Стрелка вправо 35"/>
          <p:cNvSpPr/>
          <p:nvPr/>
        </p:nvSpPr>
        <p:spPr>
          <a:xfrm>
            <a:off x="428596" y="1643050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1714480" y="1643050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4143372" y="1643050"/>
            <a:ext cx="78581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3000364" y="1643050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5643570" y="1643050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49"/>
          <p:cNvSpPr/>
          <p:nvPr/>
        </p:nvSpPr>
        <p:spPr>
          <a:xfrm rot="5400000">
            <a:off x="4929190" y="1928802"/>
            <a:ext cx="357190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право 50"/>
          <p:cNvSpPr/>
          <p:nvPr/>
        </p:nvSpPr>
        <p:spPr>
          <a:xfrm rot="16200000">
            <a:off x="5219425" y="1934293"/>
            <a:ext cx="357190" cy="62471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право 52"/>
          <p:cNvSpPr/>
          <p:nvPr/>
        </p:nvSpPr>
        <p:spPr>
          <a:xfrm rot="10800000">
            <a:off x="5643570" y="1428736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право 53"/>
          <p:cNvSpPr/>
          <p:nvPr/>
        </p:nvSpPr>
        <p:spPr>
          <a:xfrm rot="10800000">
            <a:off x="4214810" y="1428736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право 55"/>
          <p:cNvSpPr/>
          <p:nvPr/>
        </p:nvSpPr>
        <p:spPr>
          <a:xfrm rot="10800000">
            <a:off x="2786050" y="1428736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/>
          <p:nvPr/>
        </p:nvSpPr>
        <p:spPr>
          <a:xfrm rot="10800000">
            <a:off x="1571604" y="1428736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право 57"/>
          <p:cNvSpPr/>
          <p:nvPr/>
        </p:nvSpPr>
        <p:spPr>
          <a:xfrm rot="10800000">
            <a:off x="357158" y="1428736"/>
            <a:ext cx="978408" cy="71438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3071802" y="3429000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МБОУ «Александровская ООШ»</a:t>
            </a:r>
            <a:endParaRPr lang="ru-RU" sz="1600" b="1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6929454" y="3500438"/>
            <a:ext cx="1928826" cy="1785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Стрелка вправо 64"/>
          <p:cNvSpPr/>
          <p:nvPr/>
        </p:nvSpPr>
        <p:spPr>
          <a:xfrm rot="10800000">
            <a:off x="7072330" y="3740470"/>
            <a:ext cx="500066" cy="45719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трелка вправо 65"/>
          <p:cNvSpPr/>
          <p:nvPr/>
        </p:nvSpPr>
        <p:spPr>
          <a:xfrm rot="10800000" flipH="1">
            <a:off x="7072330" y="3883346"/>
            <a:ext cx="490542" cy="45719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7500958" y="3643314"/>
            <a:ext cx="1357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 пути следования автобуса к месту разгрузки/погрузки</a:t>
            </a:r>
            <a:endParaRPr lang="ru-RU" sz="10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072330" y="4286256"/>
            <a:ext cx="500066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FFFF00"/>
                  </a:solidFill>
                </a:ln>
              </a:rPr>
              <a:t> </a:t>
            </a:r>
            <a:endParaRPr lang="ru-RU" sz="1200" dirty="0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572396" y="4214818"/>
            <a:ext cx="135732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Место разгрузки/ погрузки</a:t>
            </a:r>
          </a:p>
          <a:p>
            <a:endParaRPr lang="ru-RU" sz="1050" dirty="0" smtClean="0"/>
          </a:p>
          <a:p>
            <a:r>
              <a:rPr lang="ru-RU" sz="1050" dirty="0" smtClean="0"/>
              <a:t>Рекомендуемые маршруты детей по территории ОУ</a:t>
            </a:r>
            <a:endParaRPr lang="ru-RU" sz="1050" dirty="0"/>
          </a:p>
        </p:txBody>
      </p:sp>
      <p:sp>
        <p:nvSpPr>
          <p:cNvPr id="42" name="Стрелка вправо 41"/>
          <p:cNvSpPr/>
          <p:nvPr/>
        </p:nvSpPr>
        <p:spPr>
          <a:xfrm rot="16200000">
            <a:off x="4107653" y="2964653"/>
            <a:ext cx="357190" cy="1428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 rot="5400000">
            <a:off x="3964777" y="2964653"/>
            <a:ext cx="357190" cy="1428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 rot="19894784">
            <a:off x="4218742" y="2578858"/>
            <a:ext cx="357190" cy="1069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 rot="9025047">
            <a:off x="4144132" y="2510688"/>
            <a:ext cx="357190" cy="973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929058" y="3214686"/>
            <a:ext cx="571504" cy="1428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 flipH="1">
            <a:off x="3929054" y="3143248"/>
            <a:ext cx="5715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ВХОД</a:t>
            </a:r>
            <a:endParaRPr lang="ru-RU" sz="900" b="1" dirty="0"/>
          </a:p>
        </p:txBody>
      </p:sp>
      <p:sp>
        <p:nvSpPr>
          <p:cNvPr id="48" name="Стрелка вправо 47"/>
          <p:cNvSpPr/>
          <p:nvPr/>
        </p:nvSpPr>
        <p:spPr>
          <a:xfrm rot="10800000">
            <a:off x="3500430" y="3000372"/>
            <a:ext cx="357190" cy="973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право 48"/>
          <p:cNvSpPr/>
          <p:nvPr/>
        </p:nvSpPr>
        <p:spPr>
          <a:xfrm rot="10800000">
            <a:off x="2928926" y="3000372"/>
            <a:ext cx="357190" cy="973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право 51"/>
          <p:cNvSpPr/>
          <p:nvPr/>
        </p:nvSpPr>
        <p:spPr>
          <a:xfrm rot="10800000">
            <a:off x="4786314" y="3000372"/>
            <a:ext cx="357190" cy="973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право 54"/>
          <p:cNvSpPr/>
          <p:nvPr/>
        </p:nvSpPr>
        <p:spPr>
          <a:xfrm rot="10800000">
            <a:off x="5572132" y="3000372"/>
            <a:ext cx="357190" cy="973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 вправо 58"/>
          <p:cNvSpPr/>
          <p:nvPr/>
        </p:nvSpPr>
        <p:spPr>
          <a:xfrm>
            <a:off x="3357554" y="3143248"/>
            <a:ext cx="357190" cy="973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трелка вправо 59"/>
          <p:cNvSpPr/>
          <p:nvPr/>
        </p:nvSpPr>
        <p:spPr>
          <a:xfrm>
            <a:off x="2786050" y="3143248"/>
            <a:ext cx="357190" cy="973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трелка вправо 60"/>
          <p:cNvSpPr/>
          <p:nvPr/>
        </p:nvSpPr>
        <p:spPr>
          <a:xfrm>
            <a:off x="4714876" y="3143248"/>
            <a:ext cx="357190" cy="619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право 61"/>
          <p:cNvSpPr/>
          <p:nvPr/>
        </p:nvSpPr>
        <p:spPr>
          <a:xfrm>
            <a:off x="5357818" y="3143248"/>
            <a:ext cx="357190" cy="973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право 69"/>
          <p:cNvSpPr/>
          <p:nvPr/>
        </p:nvSpPr>
        <p:spPr>
          <a:xfrm>
            <a:off x="7143768" y="4714884"/>
            <a:ext cx="357190" cy="973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трелка вправо 70"/>
          <p:cNvSpPr/>
          <p:nvPr/>
        </p:nvSpPr>
        <p:spPr>
          <a:xfrm rot="10800000">
            <a:off x="7143768" y="4857760"/>
            <a:ext cx="357190" cy="973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285720" y="2001034"/>
            <a:ext cx="4278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198</Words>
  <Application>Microsoft Office PowerPoint</Application>
  <PresentationFormat>Экран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37</cp:revision>
  <dcterms:created xsi:type="dcterms:W3CDTF">2018-01-22T07:00:57Z</dcterms:created>
  <dcterms:modified xsi:type="dcterms:W3CDTF">2020-10-27T17:42:00Z</dcterms:modified>
</cp:coreProperties>
</file>